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4" r:id="rId19"/>
    <p:sldId id="273" r:id="rId20"/>
    <p:sldId id="275" r:id="rId21"/>
    <p:sldId id="277" r:id="rId22"/>
    <p:sldId id="278" r:id="rId23"/>
    <p:sldId id="279" r:id="rId24"/>
    <p:sldId id="280" r:id="rId25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5246" autoAdjust="0"/>
  </p:normalViewPr>
  <p:slideViewPr>
    <p:cSldViewPr>
      <p:cViewPr varScale="1">
        <p:scale>
          <a:sx n="65" d="100"/>
          <a:sy n="65" d="100"/>
        </p:scale>
        <p:origin x="1074" y="13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DDC8B2-4E6A-450E-B70F-DDEA94A93D13}" type="datetimeFigureOut">
              <a:rPr lang="ko-KR" altLang="en-US" smtClean="0"/>
              <a:t>2022-05-20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1A04D0-4F37-444A-BF77-46967BBE3C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71212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(</a:t>
            </a:r>
            <a:r>
              <a:rPr lang="ko-KR" altLang="en-US" dirty="0"/>
              <a:t>소리 켜기</a:t>
            </a:r>
            <a:r>
              <a:rPr lang="en-US" altLang="ko-KR" dirty="0"/>
              <a:t>!)</a:t>
            </a:r>
          </a:p>
          <a:p>
            <a:endParaRPr lang="en-US" altLang="ko-KR" dirty="0"/>
          </a:p>
          <a:p>
            <a:r>
              <a:rPr lang="ko-KR" altLang="en-US" dirty="0"/>
              <a:t>알고리즘 타임</a:t>
            </a:r>
            <a:r>
              <a:rPr lang="en-US" altLang="ko-KR" dirty="0"/>
              <a:t>, </a:t>
            </a:r>
            <a:r>
              <a:rPr lang="ko-KR" altLang="en-US" dirty="0" err="1"/>
              <a:t>알타</a:t>
            </a:r>
            <a:r>
              <a:rPr lang="ko-KR" altLang="en-US" dirty="0"/>
              <a:t> 발표를 맡은 오서하 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발표에 들어가기 앞서 먼저 영상을 시청하고 가겠습니다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1A04D0-4F37-444A-BF77-46967BBE3C7E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16107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첫번째로</a:t>
            </a:r>
            <a:r>
              <a:rPr lang="en-US" altLang="ko-KR" dirty="0"/>
              <a:t>, ALTA</a:t>
            </a:r>
            <a:r>
              <a:rPr lang="ko-KR" altLang="en-US" dirty="0"/>
              <a:t>에서 스터디를 생성하면 </a:t>
            </a:r>
            <a:r>
              <a:rPr lang="ko-KR" altLang="en-US" dirty="0" err="1"/>
              <a:t>깃허브</a:t>
            </a:r>
            <a:r>
              <a:rPr lang="ko-KR" altLang="en-US" dirty="0"/>
              <a:t> </a:t>
            </a:r>
            <a:r>
              <a:rPr lang="ko-KR" altLang="en-US" dirty="0" err="1"/>
              <a:t>레파지토리가</a:t>
            </a:r>
            <a:r>
              <a:rPr lang="ko-KR" altLang="en-US" dirty="0"/>
              <a:t> 자동으로 생성이 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1A04D0-4F37-444A-BF77-46967BBE3C7E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12168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두번째로</a:t>
            </a:r>
            <a:r>
              <a:rPr lang="en-US" altLang="ko-KR" dirty="0"/>
              <a:t>, </a:t>
            </a:r>
            <a:r>
              <a:rPr lang="ko-KR" altLang="en-US" dirty="0"/>
              <a:t> 생성된 스터디에서 문제를 등록하면 </a:t>
            </a:r>
            <a:r>
              <a:rPr lang="en-US" altLang="ko-KR" dirty="0"/>
              <a:t>README </a:t>
            </a:r>
            <a:r>
              <a:rPr lang="ko-KR" altLang="en-US" dirty="0"/>
              <a:t>파일에서 풀이내역 표가 생기고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코드를 업로드하면 해당 유저의 칸이 채워지면서 코드도 </a:t>
            </a:r>
            <a:r>
              <a:rPr lang="ko-KR" altLang="en-US" dirty="0" err="1"/>
              <a:t>깃허브에</a:t>
            </a:r>
            <a:r>
              <a:rPr lang="ko-KR" altLang="en-US" dirty="0"/>
              <a:t> 업로드 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1A04D0-4F37-444A-BF77-46967BBE3C7E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89391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r>
              <a:rPr lang="ko-KR" altLang="en-US" dirty="0"/>
              <a:t>번째 코드 리뷰 기능입니다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코드 트리 기능을 통해 다른 코드들을 손쉽게 볼 수 있습니다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1A04D0-4F37-444A-BF77-46967BBE3C7E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36797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또한 작성한 코드의 라인 별 댓글 기능을 제공해 해당 라인에 대한 피드백을 남길 수 있으며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리뷰에</a:t>
            </a:r>
            <a:r>
              <a:rPr lang="en-US" altLang="ko-KR" dirty="0"/>
              <a:t> </a:t>
            </a:r>
            <a:r>
              <a:rPr lang="ko-KR" altLang="en-US" dirty="0" err="1"/>
              <a:t>태그된</a:t>
            </a:r>
            <a:r>
              <a:rPr lang="ko-KR" altLang="en-US" dirty="0"/>
              <a:t> 라인을 클릭하면 해당 줄로 이동합니다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1A04D0-4F37-444A-BF77-46967BBE3C7E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44189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이어서 저희 </a:t>
            </a:r>
            <a:r>
              <a:rPr lang="ko-KR" altLang="en-US" dirty="0" err="1"/>
              <a:t>알타의</a:t>
            </a:r>
            <a:r>
              <a:rPr lang="ko-KR" altLang="en-US" dirty="0"/>
              <a:t> 아키텍처에 대해서 설명하겠습니다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1A04D0-4F37-444A-BF77-46967BBE3C7E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73322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Spring security</a:t>
            </a:r>
            <a:r>
              <a:rPr lang="ko-KR" altLang="en-US" dirty="0"/>
              <a:t>와 </a:t>
            </a:r>
            <a:r>
              <a:rPr lang="en-US" altLang="ko-KR" dirty="0" err="1"/>
              <a:t>Json</a:t>
            </a:r>
            <a:r>
              <a:rPr lang="en-US" altLang="ko-KR" dirty="0"/>
              <a:t> Web Token</a:t>
            </a:r>
            <a:r>
              <a:rPr lang="ko-KR" altLang="en-US" dirty="0"/>
              <a:t>를 통해 </a:t>
            </a:r>
            <a:r>
              <a:rPr lang="ko-KR" altLang="en-US" dirty="0" err="1"/>
              <a:t>깃허브</a:t>
            </a:r>
            <a:r>
              <a:rPr lang="ko-KR" altLang="en-US" dirty="0"/>
              <a:t> 사용자 인증이 진행되고</a:t>
            </a:r>
          </a:p>
          <a:p>
            <a:r>
              <a:rPr lang="en-US" altLang="ko-KR" dirty="0" err="1"/>
              <a:t>Github</a:t>
            </a:r>
            <a:r>
              <a:rPr lang="ko-KR" altLang="en-US" dirty="0"/>
              <a:t> </a:t>
            </a:r>
            <a:r>
              <a:rPr lang="en-US" altLang="ko-KR" dirty="0"/>
              <a:t>API </a:t>
            </a:r>
            <a:r>
              <a:rPr lang="ko-KR" altLang="en-US" dirty="0"/>
              <a:t>통신을 통해 </a:t>
            </a:r>
            <a:r>
              <a:rPr lang="en-US" altLang="ko-KR" dirty="0" err="1"/>
              <a:t>Github</a:t>
            </a:r>
            <a:r>
              <a:rPr lang="en-US" altLang="ko-KR" dirty="0"/>
              <a:t> </a:t>
            </a:r>
            <a:r>
              <a:rPr lang="ko-KR" altLang="en-US" dirty="0"/>
              <a:t>서비스 자동화를 지원합니다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젠킨스를</a:t>
            </a:r>
            <a:r>
              <a:rPr lang="ko-KR" altLang="en-US" dirty="0"/>
              <a:t> 사용한 자동배포</a:t>
            </a:r>
            <a:r>
              <a:rPr lang="en-US" altLang="ko-KR" dirty="0"/>
              <a:t>, Nginx</a:t>
            </a:r>
            <a:r>
              <a:rPr lang="ko-KR" altLang="en-US" dirty="0"/>
              <a:t>를 사용해 </a:t>
            </a:r>
            <a:r>
              <a:rPr lang="ko-KR" altLang="en-US" dirty="0" err="1"/>
              <a:t>리버시</a:t>
            </a:r>
            <a:r>
              <a:rPr lang="ko-KR" altLang="en-US" dirty="0"/>
              <a:t> 프록시 서버를 구축했습니다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1A04D0-4F37-444A-BF77-46967BBE3C7E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21413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사진으로 저희 </a:t>
            </a:r>
            <a:r>
              <a:rPr lang="ko-KR" altLang="en-US" dirty="0" err="1"/>
              <a:t>알타를</a:t>
            </a:r>
            <a:r>
              <a:rPr lang="ko-KR" altLang="en-US" dirty="0"/>
              <a:t> 간략하게 설명해드렸으니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저희 </a:t>
            </a:r>
            <a:r>
              <a:rPr lang="ko-KR" altLang="en-US" dirty="0" err="1"/>
              <a:t>알타</a:t>
            </a:r>
            <a:r>
              <a:rPr lang="en-US" altLang="ko-KR" dirty="0"/>
              <a:t> </a:t>
            </a:r>
            <a:r>
              <a:rPr lang="ko-KR" altLang="en-US" dirty="0"/>
              <a:t>사용자가 되어 알고리즘 스터디를 진행해볼까요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시연을 위해</a:t>
            </a:r>
            <a:r>
              <a:rPr lang="en-US" altLang="ko-KR" dirty="0"/>
              <a:t> </a:t>
            </a:r>
            <a:r>
              <a:rPr lang="ko-KR" altLang="en-US" dirty="0"/>
              <a:t>지영님이 준비해주시고</a:t>
            </a:r>
            <a:r>
              <a:rPr lang="en-US" altLang="ko-KR" dirty="0"/>
              <a:t>,  </a:t>
            </a:r>
            <a:r>
              <a:rPr lang="ko-KR" altLang="en-US" dirty="0"/>
              <a:t>준비되면 지영님 화면 공유 부탁드리겠습니다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1A04D0-4F37-444A-BF77-46967BBE3C7E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05788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시연 잘 보고 오셨나요</a:t>
            </a:r>
            <a:r>
              <a:rPr lang="en-US" altLang="ko-KR" dirty="0"/>
              <a:t>? </a:t>
            </a:r>
            <a:r>
              <a:rPr lang="ko-KR" altLang="en-US" dirty="0"/>
              <a:t>이어서 저희 </a:t>
            </a:r>
            <a:r>
              <a:rPr lang="ko-KR" altLang="en-US" dirty="0" err="1"/>
              <a:t>알타를</a:t>
            </a:r>
            <a:r>
              <a:rPr lang="ko-KR" altLang="en-US" dirty="0"/>
              <a:t> 사용함으로 얻을 수 있는 기대효과에 대해 설명하겠습니다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1A04D0-4F37-444A-BF77-46967BBE3C7E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61137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 서비스에서는 </a:t>
            </a:r>
            <a:r>
              <a:rPr lang="en-US" altLang="ko-KR" dirty="0" err="1"/>
              <a:t>github</a:t>
            </a:r>
            <a:r>
              <a:rPr lang="ko-KR" altLang="en-US" dirty="0"/>
              <a:t>를 잘 몰라도 스터디의 기록을 </a:t>
            </a:r>
            <a:r>
              <a:rPr lang="en-US" altLang="ko-KR" dirty="0" err="1"/>
              <a:t>github</a:t>
            </a:r>
            <a:r>
              <a:rPr lang="ko-KR" altLang="en-US" dirty="0"/>
              <a:t>에 쉽게 남길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1A04D0-4F37-444A-BF77-46967BBE3C7E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61077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또한 일정 및 문제와 소스코드들을 서비스 내에서 한 번에 관리할 수 있습니다 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1A04D0-4F37-444A-BF77-46967BBE3C7E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52339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영상 </a:t>
            </a:r>
            <a:r>
              <a:rPr lang="ko-KR" altLang="en-US" dirty="0" err="1"/>
              <a:t>재밋게</a:t>
            </a:r>
            <a:r>
              <a:rPr lang="ko-KR" altLang="en-US" dirty="0"/>
              <a:t> 보셨나요</a:t>
            </a:r>
            <a:r>
              <a:rPr lang="en-US" altLang="ko-KR" dirty="0"/>
              <a:t>? </a:t>
            </a:r>
            <a:r>
              <a:rPr lang="ko-KR" altLang="en-US" dirty="0"/>
              <a:t>이제 본격적으로 발표를 시작하겠습니다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원활한 흐름을 위해서 장표에 적힌 대로 저희 서비스를 소개하도록 하겠습니다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1A04D0-4F37-444A-BF77-46967BBE3C7E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26162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마지막으로 </a:t>
            </a:r>
            <a:r>
              <a:rPr lang="ko-KR" altLang="en-US" dirty="0" err="1"/>
              <a:t>깃허브의</a:t>
            </a:r>
            <a:r>
              <a:rPr lang="ko-KR" altLang="en-US" dirty="0"/>
              <a:t> 리드미가 자동으로 업데이트 되기 때문에</a:t>
            </a:r>
            <a:r>
              <a:rPr lang="en-US" altLang="ko-KR" dirty="0"/>
              <a:t>, </a:t>
            </a:r>
            <a:r>
              <a:rPr lang="ko-KR" altLang="en-US" dirty="0"/>
              <a:t>더 빠르게 스터디를 진행할 수 있습니다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1A04D0-4F37-444A-BF77-46967BBE3C7E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229522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다음으로 저희가 성능 개선을 위해 진행한 내용을 말씀드리겠습니다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1A04D0-4F37-444A-BF77-46967BBE3C7E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65436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저희는 페이지 로딩 속도를 개선하기 위해 </a:t>
            </a:r>
            <a:r>
              <a:rPr lang="ko-KR" altLang="en-US" dirty="0" err="1"/>
              <a:t>리액트</a:t>
            </a:r>
            <a:r>
              <a:rPr lang="ko-KR" altLang="en-US" dirty="0"/>
              <a:t> </a:t>
            </a:r>
            <a:r>
              <a:rPr lang="en-US" altLang="ko-KR" dirty="0"/>
              <a:t>lazy() </a:t>
            </a:r>
            <a:r>
              <a:rPr lang="ko-KR" altLang="en-US" dirty="0"/>
              <a:t>메서드와 </a:t>
            </a:r>
            <a:r>
              <a:rPr lang="en-US" altLang="ko-KR" dirty="0"/>
              <a:t>Suspense </a:t>
            </a:r>
            <a:r>
              <a:rPr lang="ko-KR" altLang="en-US" dirty="0"/>
              <a:t>구성요소 등을 활용하여 코드 </a:t>
            </a:r>
            <a:r>
              <a:rPr lang="ko-KR" altLang="en-US" dirty="0" err="1"/>
              <a:t>스플리팅을</a:t>
            </a:r>
            <a:r>
              <a:rPr lang="ko-KR" altLang="en-US" dirty="0"/>
              <a:t> 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또한</a:t>
            </a:r>
            <a:r>
              <a:rPr lang="en-US" altLang="ko-KR" dirty="0"/>
              <a:t>, </a:t>
            </a:r>
            <a:r>
              <a:rPr lang="ko-KR" altLang="en-US" dirty="0"/>
              <a:t>메타 태그</a:t>
            </a:r>
            <a:r>
              <a:rPr lang="en-US" altLang="ko-KR" dirty="0"/>
              <a:t>, </a:t>
            </a:r>
            <a:r>
              <a:rPr lang="ko-KR" altLang="en-US" dirty="0"/>
              <a:t>헤딩 태그 등을 추가하여 검색엔진최적화를 했습니다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이렇게 개선한 후</a:t>
            </a:r>
            <a:r>
              <a:rPr lang="en-US" altLang="ko-KR" dirty="0"/>
              <a:t>, </a:t>
            </a:r>
            <a:r>
              <a:rPr lang="ko-KR" altLang="en-US" dirty="0"/>
              <a:t>크롬 라이트 하우스로 테스트를 해보니 눈에 띄게 성능이 개선된 것을 확인할 수 있었습니다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불필요한 번들까지 </a:t>
            </a:r>
            <a:r>
              <a:rPr lang="ko-KR" altLang="en-US" dirty="0" err="1"/>
              <a:t>로드하는</a:t>
            </a:r>
            <a:r>
              <a:rPr lang="ko-KR" altLang="en-US" dirty="0"/>
              <a:t> 것을 막기 위해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1A04D0-4F37-444A-BF77-46967BBE3C7E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799193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마지막 팀원들을 소개하도록 하겠습니다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저희 주식회사 유진코딩은 </a:t>
            </a:r>
            <a:r>
              <a:rPr lang="ko-KR" altLang="en-US" dirty="0" err="1"/>
              <a:t>백앤드</a:t>
            </a:r>
            <a:r>
              <a:rPr lang="ko-KR" altLang="en-US" dirty="0"/>
              <a:t> 담당인 저와 유진님</a:t>
            </a:r>
            <a:r>
              <a:rPr lang="en-US" altLang="ko-KR" dirty="0"/>
              <a:t>, </a:t>
            </a:r>
            <a:r>
              <a:rPr lang="ko-KR" altLang="en-US" dirty="0" err="1"/>
              <a:t>정연님</a:t>
            </a:r>
            <a:r>
              <a:rPr lang="en-US" altLang="ko-KR" dirty="0"/>
              <a:t>, </a:t>
            </a:r>
            <a:r>
              <a:rPr lang="ko-KR" altLang="en-US" dirty="0" err="1"/>
              <a:t>지순님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프론트인 지영님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주현님</a:t>
            </a:r>
            <a:r>
              <a:rPr lang="ko-KR" altLang="en-US" dirty="0"/>
              <a:t> 총 </a:t>
            </a:r>
            <a:r>
              <a:rPr lang="en-US" altLang="ko-KR" dirty="0"/>
              <a:t>6</a:t>
            </a:r>
            <a:r>
              <a:rPr lang="ko-KR" altLang="en-US" dirty="0"/>
              <a:t>명이 열심히 프로젝트를 진행했습니다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팀장님의 부재로 왕관은 부팀장님께 넘겨드리면서 팀원 소개를 마무리 하겠습니다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1A04D0-4F37-444A-BF77-46967BBE3C7E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588527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지금까지 저희 서비스를 살펴보았는데요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알타는</a:t>
            </a:r>
            <a:r>
              <a:rPr lang="ko-KR" altLang="en-US" dirty="0"/>
              <a:t> 스터디를 비대면으로 할 수 있는 플랫폼이며</a:t>
            </a:r>
            <a:r>
              <a:rPr lang="en-US" altLang="ko-KR" dirty="0"/>
              <a:t>, </a:t>
            </a:r>
            <a:r>
              <a:rPr lang="ko-KR" altLang="en-US" dirty="0"/>
              <a:t>관련 문서작업을 원 스톱으로 자동화 해주는 서비스입니다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이는 사용자들에게 더 편안한 환경을 제공할 수 있을 것이라 생각합니다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지금가지 알고리즘 스터디를 쉽게 </a:t>
            </a:r>
            <a:r>
              <a:rPr lang="en-US" altLang="ko-KR" dirty="0"/>
              <a:t>!!!! </a:t>
            </a:r>
            <a:r>
              <a:rPr lang="ko-KR" altLang="en-US" dirty="0"/>
              <a:t>편하게</a:t>
            </a:r>
            <a:r>
              <a:rPr lang="en-US" altLang="ko-KR" dirty="0"/>
              <a:t>!!!!  </a:t>
            </a:r>
            <a:r>
              <a:rPr lang="ko-KR" altLang="en-US" dirty="0"/>
              <a:t>빠르게</a:t>
            </a:r>
            <a:r>
              <a:rPr lang="en-US" altLang="ko-KR" dirty="0"/>
              <a:t>!!!! ,,,,,, </a:t>
            </a:r>
            <a:r>
              <a:rPr lang="ko-KR" altLang="en-US" dirty="0" err="1"/>
              <a:t>알타였습니다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질문사항은 댓글로 남겨주세요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감사합니다</a:t>
            </a:r>
            <a:r>
              <a:rPr lang="en-US" altLang="ko-KR" dirty="0"/>
              <a:t>. 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1A04D0-4F37-444A-BF77-46967BBE3C7E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69108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1A04D0-4F37-444A-BF77-46967BBE3C7E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43958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최근 코딩테스트는 채용 과정에서 진행되는 필수적인 단계입니다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자기소개서 없이 오직 </a:t>
            </a:r>
            <a:r>
              <a:rPr lang="ko-KR" altLang="en-US" dirty="0" err="1"/>
              <a:t>코딩테스트만을</a:t>
            </a:r>
            <a:r>
              <a:rPr lang="ko-KR" altLang="en-US" dirty="0"/>
              <a:t> 이용해서 개발자를 채용하는 기업들도 늘어가고 있는 추세이면서 그만큼 코딩테스트의 중요성이 강조되고 있는 상황입니다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1A04D0-4F37-444A-BF77-46967BBE3C7E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04871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이를 위해 알고리즘 스터디를 준비하는 사람이 많이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저희가 </a:t>
            </a:r>
            <a:r>
              <a:rPr lang="ko-KR" altLang="en-US" dirty="0" err="1"/>
              <a:t>싸피를</a:t>
            </a:r>
            <a:r>
              <a:rPr lang="ko-KR" altLang="en-US" dirty="0"/>
              <a:t> 진행하면서도 </a:t>
            </a:r>
            <a:r>
              <a:rPr lang="ko-KR" altLang="en-US" dirty="0" err="1"/>
              <a:t>메타모스트에서</a:t>
            </a:r>
            <a:r>
              <a:rPr lang="ko-KR" altLang="en-US" dirty="0"/>
              <a:t> </a:t>
            </a:r>
            <a:r>
              <a:rPr lang="ko-KR" altLang="en-US" dirty="0" err="1"/>
              <a:t>스터디원을</a:t>
            </a:r>
            <a:r>
              <a:rPr lang="ko-KR" altLang="en-US" dirty="0"/>
              <a:t> 모집하는 글이 올라오는 것을 볼 수 있었죠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하지만 알고리즘 스터디를 진행할 때</a:t>
            </a:r>
            <a:r>
              <a:rPr lang="en-US" altLang="ko-KR" dirty="0"/>
              <a:t>, </a:t>
            </a:r>
            <a:r>
              <a:rPr lang="ko-KR" altLang="en-US" dirty="0"/>
              <a:t>마주하는 번거로운 점이 몇 가지 있습니다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1A04D0-4F37-444A-BF77-46967BBE3C7E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39483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알고리즘 스터디는 알고리즘 역량 강화를 위해서 하는 것도 있지만</a:t>
            </a:r>
            <a:r>
              <a:rPr lang="en-US" altLang="ko-KR" dirty="0"/>
              <a:t>, </a:t>
            </a:r>
            <a:r>
              <a:rPr lang="ko-KR" altLang="en-US" dirty="0"/>
              <a:t>기록에도 중점을 두고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이러한 이유로 </a:t>
            </a:r>
            <a:r>
              <a:rPr lang="ko-KR" altLang="en-US" dirty="0" err="1"/>
              <a:t>깃허브에</a:t>
            </a:r>
            <a:r>
              <a:rPr lang="ko-KR" altLang="en-US" dirty="0"/>
              <a:t> 코드를 업로드하고 리드미까지 보기 좋게 작성해야 하는 불편함이 존재합니다</a:t>
            </a:r>
            <a:r>
              <a:rPr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1A04D0-4F37-444A-BF77-46967BBE3C7E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71814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스터디를 하면서 가장 큰 이점 중 하나는 코드 리뷰입니다</a:t>
            </a:r>
            <a:endParaRPr lang="en-US" altLang="ko-KR" dirty="0"/>
          </a:p>
          <a:p>
            <a:r>
              <a:rPr lang="ko-KR" altLang="en-US" dirty="0"/>
              <a:t>하지만 타인과  코드 리뷰를 하기 위해서는 특정 시간에 모임을 가져야 한다는 불편함이 존재합니다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1A04D0-4F37-444A-BF77-46967BBE3C7E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03153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저도 알고리즘 스터디를 참여해봤고</a:t>
            </a:r>
            <a:r>
              <a:rPr lang="en-US" altLang="ko-KR" dirty="0"/>
              <a:t>, </a:t>
            </a:r>
            <a:r>
              <a:rPr lang="ko-KR" altLang="en-US" dirty="0"/>
              <a:t>지금도 진행하고 있어서 앞서 언급한 부분들이 굉장히 번거로웠습니다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그래서 알고리즘 스터디를 진행하는 모든 분들에게 이런 불편함이 없는 환경을 제공하고자 </a:t>
            </a:r>
            <a:r>
              <a:rPr lang="ko-KR" altLang="en-US" dirty="0" err="1"/>
              <a:t>알타를</a:t>
            </a:r>
            <a:r>
              <a:rPr lang="ko-KR" altLang="en-US" dirty="0"/>
              <a:t> 만들게 되었습니다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1A04D0-4F37-444A-BF77-46967BBE3C7E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93749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바로 </a:t>
            </a:r>
            <a:r>
              <a:rPr lang="ko-KR" altLang="en-US" dirty="0" err="1"/>
              <a:t>알타</a:t>
            </a:r>
            <a:r>
              <a:rPr lang="ko-KR" altLang="en-US" dirty="0"/>
              <a:t> 기능을 소개 하겠습니다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1A04D0-4F37-444A-BF77-46967BBE3C7E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77493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5/20/2022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5/20/2022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5/20/2022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5/20/2022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5/20/2022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40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9.png"/><Relationship Id="rId10" Type="http://schemas.openxmlformats.org/officeDocument/2006/relationships/image" Target="../media/image46.png"/><Relationship Id="rId4" Type="http://schemas.openxmlformats.org/officeDocument/2006/relationships/image" Target="../media/image38.png"/><Relationship Id="rId9" Type="http://schemas.openxmlformats.org/officeDocument/2006/relationships/image" Target="../media/image45.gi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37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47.gi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7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gif"/><Relationship Id="rId5" Type="http://schemas.openxmlformats.org/officeDocument/2006/relationships/image" Target="../media/image51.png"/><Relationship Id="rId4" Type="http://schemas.openxmlformats.org/officeDocument/2006/relationships/image" Target="../media/image50.png"/><Relationship Id="rId9" Type="http://schemas.openxmlformats.org/officeDocument/2006/relationships/image" Target="../media/image4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62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11" Type="http://schemas.openxmlformats.org/officeDocument/2006/relationships/image" Target="../media/image67.png"/><Relationship Id="rId5" Type="http://schemas.openxmlformats.org/officeDocument/2006/relationships/image" Target="../media/image68.png"/><Relationship Id="rId10" Type="http://schemas.openxmlformats.org/officeDocument/2006/relationships/image" Target="../media/image65.png"/><Relationship Id="rId4" Type="http://schemas.openxmlformats.org/officeDocument/2006/relationships/image" Target="../media/image63.png"/><Relationship Id="rId9" Type="http://schemas.openxmlformats.org/officeDocument/2006/relationships/image" Target="../media/image6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73.png"/><Relationship Id="rId3" Type="http://schemas.openxmlformats.org/officeDocument/2006/relationships/image" Target="../media/image62.png"/><Relationship Id="rId7" Type="http://schemas.openxmlformats.org/officeDocument/2006/relationships/image" Target="../media/image71.png"/><Relationship Id="rId12" Type="http://schemas.openxmlformats.org/officeDocument/2006/relationships/image" Target="../media/image6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11" Type="http://schemas.openxmlformats.org/officeDocument/2006/relationships/image" Target="../media/image66.png"/><Relationship Id="rId5" Type="http://schemas.openxmlformats.org/officeDocument/2006/relationships/image" Target="../media/image68.png"/><Relationship Id="rId10" Type="http://schemas.openxmlformats.org/officeDocument/2006/relationships/image" Target="../media/image72.png"/><Relationship Id="rId4" Type="http://schemas.openxmlformats.org/officeDocument/2006/relationships/image" Target="../media/image63.png"/><Relationship Id="rId9" Type="http://schemas.openxmlformats.org/officeDocument/2006/relationships/image" Target="../media/image67.png"/><Relationship Id="rId14" Type="http://schemas.openxmlformats.org/officeDocument/2006/relationships/image" Target="../media/image6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13" Type="http://schemas.openxmlformats.org/officeDocument/2006/relationships/image" Target="../media/image90.png"/><Relationship Id="rId18" Type="http://schemas.openxmlformats.org/officeDocument/2006/relationships/image" Target="../media/image95.png"/><Relationship Id="rId3" Type="http://schemas.openxmlformats.org/officeDocument/2006/relationships/image" Target="../media/image80.png"/><Relationship Id="rId21" Type="http://schemas.openxmlformats.org/officeDocument/2006/relationships/image" Target="../media/image98.png"/><Relationship Id="rId7" Type="http://schemas.openxmlformats.org/officeDocument/2006/relationships/image" Target="../media/image84.png"/><Relationship Id="rId12" Type="http://schemas.openxmlformats.org/officeDocument/2006/relationships/image" Target="../media/image89.png"/><Relationship Id="rId17" Type="http://schemas.openxmlformats.org/officeDocument/2006/relationships/image" Target="../media/image94.png"/><Relationship Id="rId2" Type="http://schemas.openxmlformats.org/officeDocument/2006/relationships/notesSlide" Target="../notesSlides/notesSlide23.xml"/><Relationship Id="rId16" Type="http://schemas.openxmlformats.org/officeDocument/2006/relationships/image" Target="../media/image93.png"/><Relationship Id="rId20" Type="http://schemas.openxmlformats.org/officeDocument/2006/relationships/image" Target="../media/image9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3.png"/><Relationship Id="rId11" Type="http://schemas.openxmlformats.org/officeDocument/2006/relationships/image" Target="../media/image88.png"/><Relationship Id="rId5" Type="http://schemas.openxmlformats.org/officeDocument/2006/relationships/image" Target="../media/image82.png"/><Relationship Id="rId15" Type="http://schemas.openxmlformats.org/officeDocument/2006/relationships/image" Target="../media/image92.png"/><Relationship Id="rId10" Type="http://schemas.openxmlformats.org/officeDocument/2006/relationships/image" Target="../media/image87.png"/><Relationship Id="rId19" Type="http://schemas.openxmlformats.org/officeDocument/2006/relationships/image" Target="../media/image96.png"/><Relationship Id="rId4" Type="http://schemas.openxmlformats.org/officeDocument/2006/relationships/image" Target="../media/image81.png"/><Relationship Id="rId9" Type="http://schemas.openxmlformats.org/officeDocument/2006/relationships/image" Target="../media/image86.png"/><Relationship Id="rId14" Type="http://schemas.openxmlformats.org/officeDocument/2006/relationships/image" Target="../media/image9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image" Target="../media/image99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1.png"/><Relationship Id="rId5" Type="http://schemas.openxmlformats.org/officeDocument/2006/relationships/image" Target="../media/image4.png"/><Relationship Id="rId4" Type="http://schemas.openxmlformats.org/officeDocument/2006/relationships/image" Target="../media/image100.png"/><Relationship Id="rId9" Type="http://schemas.openxmlformats.org/officeDocument/2006/relationships/image" Target="../media/image10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3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352235" y="2514286"/>
            <a:ext cx="12438095" cy="5257143"/>
            <a:chOff x="10352235" y="2514286"/>
            <a:chExt cx="12438095" cy="525714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10352235" y="2514286"/>
              <a:ext cx="12438095" cy="52571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928171" y="5014015"/>
            <a:ext cx="6952381" cy="48161"/>
            <a:chOff x="13928171" y="5014015"/>
            <a:chExt cx="6952381" cy="4816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13928171" y="5014015"/>
              <a:ext cx="6952381" cy="4816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711055" y="987722"/>
            <a:ext cx="2568730" cy="42719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7264437" y="1040552"/>
            <a:ext cx="232911" cy="265020"/>
            <a:chOff x="17264437" y="1040552"/>
            <a:chExt cx="232911" cy="26502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264437" y="1040552"/>
              <a:ext cx="232911" cy="265020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23025" y="3238989"/>
            <a:ext cx="5776880" cy="415057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18736" y="2090333"/>
            <a:ext cx="8985604" cy="749680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797048" y="1802477"/>
            <a:ext cx="2565549" cy="2367863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E1221E9C-6FB7-E513-238F-369F33C11979}"/>
              </a:ext>
            </a:extLst>
          </p:cNvPr>
          <p:cNvSpPr/>
          <p:nvPr/>
        </p:nvSpPr>
        <p:spPr>
          <a:xfrm>
            <a:off x="723025" y="5829300"/>
            <a:ext cx="4763375" cy="762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1EBBB92-3467-213A-5876-F4338D12DD6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8200" y="5651708"/>
            <a:ext cx="4876800" cy="95649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1001"/>
          <p:cNvGrpSpPr/>
          <p:nvPr/>
        </p:nvGrpSpPr>
        <p:grpSpPr>
          <a:xfrm>
            <a:off x="5105400" y="914041"/>
            <a:ext cx="12535490" cy="10858859"/>
            <a:chOff x="5750225" y="886984"/>
            <a:chExt cx="12535490" cy="10858859"/>
          </a:xfrm>
        </p:grpSpPr>
        <p:pic>
          <p:nvPicPr>
            <p:cNvPr id="12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50225" y="886984"/>
              <a:ext cx="12535490" cy="10858859"/>
            </a:xfrm>
            <a:prstGeom prst="rect">
              <a:avLst/>
            </a:prstGeom>
          </p:spPr>
        </p:pic>
      </p:grpSp>
      <p:grpSp>
        <p:nvGrpSpPr>
          <p:cNvPr id="1001" name="그룹 1001"/>
          <p:cNvGrpSpPr/>
          <p:nvPr/>
        </p:nvGrpSpPr>
        <p:grpSpPr>
          <a:xfrm>
            <a:off x="-3143920" y="-171429"/>
            <a:ext cx="7563520" cy="10933333"/>
            <a:chOff x="-1901347" y="-171429"/>
            <a:chExt cx="7563520" cy="1093333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901347" y="-171429"/>
              <a:ext cx="7563520" cy="1093333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58582" y="986268"/>
            <a:ext cx="2526898" cy="104870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386329" y="2692363"/>
            <a:ext cx="4146356" cy="226754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DFACA25-87DB-97DE-0B17-B60A79C1D64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9775" y="2679663"/>
            <a:ext cx="11353800" cy="5676900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240589" y="998968"/>
            <a:ext cx="6942011" cy="901888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Object 5">
            <a:extLst>
              <a:ext uri="{FF2B5EF4-FFF2-40B4-BE49-F238E27FC236}">
                <a16:creationId xmlns:a16="http://schemas.microsoft.com/office/drawing/2014/main" id="{2E9C35BD-208D-2596-30D6-1ED5230BBC2F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214209" y="2692363"/>
            <a:ext cx="4146356" cy="2267546"/>
          </a:xfrm>
          <a:prstGeom prst="rect">
            <a:avLst/>
          </a:prstGeom>
        </p:spPr>
      </p:pic>
      <p:grpSp>
        <p:nvGrpSpPr>
          <p:cNvPr id="19" name="그룹 1001">
            <a:extLst>
              <a:ext uri="{FF2B5EF4-FFF2-40B4-BE49-F238E27FC236}">
                <a16:creationId xmlns:a16="http://schemas.microsoft.com/office/drawing/2014/main" id="{71460435-C9F5-E9FB-BF2E-72B7B4C88F9F}"/>
              </a:ext>
            </a:extLst>
          </p:cNvPr>
          <p:cNvGrpSpPr/>
          <p:nvPr/>
        </p:nvGrpSpPr>
        <p:grpSpPr>
          <a:xfrm>
            <a:off x="-3143920" y="-171429"/>
            <a:ext cx="7563520" cy="10933333"/>
            <a:chOff x="-1901347" y="-171429"/>
            <a:chExt cx="7563520" cy="10933333"/>
          </a:xfrm>
        </p:grpSpPr>
        <p:pic>
          <p:nvPicPr>
            <p:cNvPr id="20" name="Object 2">
              <a:extLst>
                <a:ext uri="{FF2B5EF4-FFF2-40B4-BE49-F238E27FC236}">
                  <a16:creationId xmlns:a16="http://schemas.microsoft.com/office/drawing/2014/main" id="{FFCDACC9-6CD2-0CAB-2F3A-5760D5DB594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901347" y="-171429"/>
              <a:ext cx="7563520" cy="10933333"/>
            </a:xfrm>
            <a:prstGeom prst="rect">
              <a:avLst/>
            </a:prstGeom>
          </p:spPr>
        </p:pic>
      </p:grpSp>
      <p:pic>
        <p:nvPicPr>
          <p:cNvPr id="21" name="Object 4">
            <a:extLst>
              <a:ext uri="{FF2B5EF4-FFF2-40B4-BE49-F238E27FC236}">
                <a16:creationId xmlns:a16="http://schemas.microsoft.com/office/drawing/2014/main" id="{C1AE0F84-F12F-1875-5731-CEBF709E2C11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58582" y="986268"/>
            <a:ext cx="2526898" cy="104870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105400" y="914041"/>
            <a:ext cx="12535490" cy="10858859"/>
            <a:chOff x="5750225" y="886984"/>
            <a:chExt cx="12535490" cy="1085885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750225" y="886984"/>
              <a:ext cx="12535490" cy="1085885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414198" y="1257300"/>
            <a:ext cx="8521002" cy="955107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296694" y="581493"/>
            <a:ext cx="7368240" cy="90188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51898F8-F3B4-0B7A-F104-14AB5345A85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9775" y="2698487"/>
            <a:ext cx="11353800" cy="567690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-356076" y="2779115"/>
            <a:ext cx="4146356" cy="221198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01"/>
          <p:cNvGrpSpPr/>
          <p:nvPr/>
        </p:nvGrpSpPr>
        <p:grpSpPr>
          <a:xfrm>
            <a:off x="5105400" y="914041"/>
            <a:ext cx="12535490" cy="10858859"/>
            <a:chOff x="5750225" y="886984"/>
            <a:chExt cx="12535490" cy="10858859"/>
          </a:xfrm>
        </p:grpSpPr>
        <p:pic>
          <p:nvPicPr>
            <p:cNvPr id="15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50225" y="886984"/>
              <a:ext cx="12535490" cy="10858859"/>
            </a:xfrm>
            <a:prstGeom prst="rect">
              <a:avLst/>
            </a:prstGeom>
          </p:spPr>
        </p:pic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7443EECD-4950-4807-CADC-AB7467ED79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9775" y="2671430"/>
            <a:ext cx="11353800" cy="5638800"/>
          </a:xfrm>
          <a:prstGeom prst="rect">
            <a:avLst/>
          </a:prstGeom>
        </p:spPr>
      </p:pic>
      <p:grpSp>
        <p:nvGrpSpPr>
          <p:cNvPr id="12" name="그룹 1001">
            <a:extLst>
              <a:ext uri="{FF2B5EF4-FFF2-40B4-BE49-F238E27FC236}">
                <a16:creationId xmlns:a16="http://schemas.microsoft.com/office/drawing/2014/main" id="{F5D778F7-19DB-1FC2-8C98-90B03572A7AE}"/>
              </a:ext>
            </a:extLst>
          </p:cNvPr>
          <p:cNvGrpSpPr/>
          <p:nvPr/>
        </p:nvGrpSpPr>
        <p:grpSpPr>
          <a:xfrm>
            <a:off x="-3143920" y="-171429"/>
            <a:ext cx="7563520" cy="10933333"/>
            <a:chOff x="-1901347" y="-171429"/>
            <a:chExt cx="7563520" cy="10933333"/>
          </a:xfrm>
        </p:grpSpPr>
        <p:pic>
          <p:nvPicPr>
            <p:cNvPr id="13" name="Object 2">
              <a:extLst>
                <a:ext uri="{FF2B5EF4-FFF2-40B4-BE49-F238E27FC236}">
                  <a16:creationId xmlns:a16="http://schemas.microsoft.com/office/drawing/2014/main" id="{E761F605-67DB-BC64-42E0-A76DFE42EC5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901347" y="-171429"/>
              <a:ext cx="7563520" cy="10933333"/>
            </a:xfrm>
            <a:prstGeom prst="rect">
              <a:avLst/>
            </a:prstGeom>
          </p:spPr>
        </p:pic>
      </p:grpSp>
      <p:pic>
        <p:nvPicPr>
          <p:cNvPr id="14" name="Object 4">
            <a:extLst>
              <a:ext uri="{FF2B5EF4-FFF2-40B4-BE49-F238E27FC236}">
                <a16:creationId xmlns:a16="http://schemas.microsoft.com/office/drawing/2014/main" id="{E274395A-8932-3971-DDA1-2CA7319627EE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58582" y="986268"/>
            <a:ext cx="2526898" cy="104870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356076" y="2766763"/>
            <a:ext cx="4146356" cy="222433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534808" y="1014593"/>
            <a:ext cx="5943192" cy="873316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01"/>
          <p:cNvGrpSpPr/>
          <p:nvPr/>
        </p:nvGrpSpPr>
        <p:grpSpPr>
          <a:xfrm>
            <a:off x="5105400" y="914041"/>
            <a:ext cx="12535490" cy="10858859"/>
            <a:chOff x="5750225" y="886984"/>
            <a:chExt cx="12535490" cy="10858859"/>
          </a:xfrm>
        </p:grpSpPr>
        <p:pic>
          <p:nvPicPr>
            <p:cNvPr id="12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50225" y="886984"/>
              <a:ext cx="12535490" cy="10858859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959220" y="839547"/>
            <a:ext cx="8839574" cy="101605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BC15768-A03B-B10B-ADC6-E190D6B1AF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10400" y="876300"/>
            <a:ext cx="8942341" cy="109913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2E1DBB8-1714-0C09-601D-7F707B331B8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9775" y="2647844"/>
            <a:ext cx="11353800" cy="5676900"/>
          </a:xfrm>
          <a:prstGeom prst="rect">
            <a:avLst/>
          </a:prstGeom>
        </p:spPr>
      </p:pic>
      <p:grpSp>
        <p:nvGrpSpPr>
          <p:cNvPr id="17" name="그룹 1001">
            <a:extLst>
              <a:ext uri="{FF2B5EF4-FFF2-40B4-BE49-F238E27FC236}">
                <a16:creationId xmlns:a16="http://schemas.microsoft.com/office/drawing/2014/main" id="{B27EFB7F-72C6-26BC-8A34-992EDCBD2719}"/>
              </a:ext>
            </a:extLst>
          </p:cNvPr>
          <p:cNvGrpSpPr/>
          <p:nvPr/>
        </p:nvGrpSpPr>
        <p:grpSpPr>
          <a:xfrm>
            <a:off x="-3143920" y="-171429"/>
            <a:ext cx="7563520" cy="10933333"/>
            <a:chOff x="-1901347" y="-171429"/>
            <a:chExt cx="7563520" cy="10933333"/>
          </a:xfrm>
        </p:grpSpPr>
        <p:pic>
          <p:nvPicPr>
            <p:cNvPr id="18" name="Object 2">
              <a:extLst>
                <a:ext uri="{FF2B5EF4-FFF2-40B4-BE49-F238E27FC236}">
                  <a16:creationId xmlns:a16="http://schemas.microsoft.com/office/drawing/2014/main" id="{9D54092C-64FA-EDA0-B03A-706917F72C3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1901347" y="-171429"/>
              <a:ext cx="7563520" cy="10933333"/>
            </a:xfrm>
            <a:prstGeom prst="rect">
              <a:avLst/>
            </a:prstGeom>
          </p:spPr>
        </p:pic>
      </p:grpSp>
      <p:pic>
        <p:nvPicPr>
          <p:cNvPr id="19" name="Object 4">
            <a:extLst>
              <a:ext uri="{FF2B5EF4-FFF2-40B4-BE49-F238E27FC236}">
                <a16:creationId xmlns:a16="http://schemas.microsoft.com/office/drawing/2014/main" id="{8F41DB75-B8C3-FA26-3700-347C1DA6ADFA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58582" y="986268"/>
            <a:ext cx="2526898" cy="1048707"/>
          </a:xfrm>
          <a:prstGeom prst="rect">
            <a:avLst/>
          </a:prstGeom>
        </p:spPr>
      </p:pic>
      <p:pic>
        <p:nvPicPr>
          <p:cNvPr id="20" name="Object 5">
            <a:extLst>
              <a:ext uri="{FF2B5EF4-FFF2-40B4-BE49-F238E27FC236}">
                <a16:creationId xmlns:a16="http://schemas.microsoft.com/office/drawing/2014/main" id="{34702651-6516-BE83-EB26-4CB339AED299}"/>
              </a:ext>
            </a:extLst>
          </p:cNvPr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-356076" y="2766763"/>
            <a:ext cx="4146356" cy="2224337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57208" y="3676190"/>
            <a:ext cx="22521279" cy="6609524"/>
            <a:chOff x="-557208" y="3676190"/>
            <a:chExt cx="22521279" cy="660952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57208" y="3676190"/>
              <a:ext cx="22521279" cy="660952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45275" y="2473050"/>
            <a:ext cx="3146734" cy="138292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918444" y="4755396"/>
            <a:ext cx="4451112" cy="4451112"/>
            <a:chOff x="6917301" y="4755396"/>
            <a:chExt cx="4451112" cy="445111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917301" y="4755396"/>
              <a:ext cx="4451112" cy="445111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001">
            <a:extLst>
              <a:ext uri="{FF2B5EF4-FFF2-40B4-BE49-F238E27FC236}">
                <a16:creationId xmlns:a16="http://schemas.microsoft.com/office/drawing/2014/main" id="{E6C261C4-649A-E3A5-9307-38BD17F5FB45}"/>
              </a:ext>
            </a:extLst>
          </p:cNvPr>
          <p:cNvGrpSpPr/>
          <p:nvPr/>
        </p:nvGrpSpPr>
        <p:grpSpPr>
          <a:xfrm>
            <a:off x="-800000" y="-952500"/>
            <a:ext cx="19352381" cy="3390476"/>
            <a:chOff x="-800000" y="-247619"/>
            <a:chExt cx="19352381" cy="3390476"/>
          </a:xfrm>
        </p:grpSpPr>
        <p:pic>
          <p:nvPicPr>
            <p:cNvPr id="13" name="Object 2">
              <a:extLst>
                <a:ext uri="{FF2B5EF4-FFF2-40B4-BE49-F238E27FC236}">
                  <a16:creationId xmlns:a16="http://schemas.microsoft.com/office/drawing/2014/main" id="{4FA82E56-3406-AEAC-6146-E5447B150B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00000" y="-247619"/>
              <a:ext cx="19352381" cy="339047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38200" y="723900"/>
            <a:ext cx="2379593" cy="103918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20FB38F-054A-5772-7A55-912A07D8E0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6442" y="2705100"/>
            <a:ext cx="13336958" cy="7410648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00335" y="3676190"/>
            <a:ext cx="22521279" cy="6609524"/>
            <a:chOff x="-600335" y="3676190"/>
            <a:chExt cx="22521279" cy="660952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600335" y="3676190"/>
              <a:ext cx="22521279" cy="660952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45266" y="2492089"/>
            <a:ext cx="1784236" cy="1363979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F2896E21-80EC-72EF-42A8-35729AE4B11D}"/>
              </a:ext>
            </a:extLst>
          </p:cNvPr>
          <p:cNvGrpSpPr/>
          <p:nvPr/>
        </p:nvGrpSpPr>
        <p:grpSpPr>
          <a:xfrm>
            <a:off x="6947391" y="4784344"/>
            <a:ext cx="4393218" cy="4393218"/>
            <a:chOff x="6946248" y="4784344"/>
            <a:chExt cx="4393218" cy="4393218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6946248" y="4784344"/>
              <a:ext cx="4393218" cy="4393218"/>
              <a:chOff x="6946248" y="4784344"/>
              <a:chExt cx="4393218" cy="4393218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6946248" y="4784344"/>
                <a:ext cx="4393218" cy="4393218"/>
              </a:xfrm>
              <a:prstGeom prst="rect">
                <a:avLst/>
              </a:prstGeom>
            </p:spPr>
          </p:pic>
        </p:grpSp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489386" y="6083822"/>
              <a:ext cx="1306942" cy="88906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758466" y="3676190"/>
            <a:ext cx="22521279" cy="6609524"/>
            <a:chOff x="-758466" y="3676190"/>
            <a:chExt cx="22521279" cy="660952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58466" y="3676190"/>
              <a:ext cx="22521279" cy="660952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45275" y="2473050"/>
            <a:ext cx="3405506" cy="134482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243974" y="5295900"/>
            <a:ext cx="3800053" cy="3807563"/>
            <a:chOff x="7044461" y="4706042"/>
            <a:chExt cx="4549821" cy="454982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044461" y="4706042"/>
              <a:ext cx="4549821" cy="454982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800000" y="-247619"/>
            <a:ext cx="19352381" cy="10820845"/>
            <a:chOff x="-800000" y="-247619"/>
            <a:chExt cx="19352381" cy="1082084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00000" y="-247619"/>
              <a:ext cx="19352381" cy="1082084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25787" y="986268"/>
            <a:ext cx="2574517" cy="101061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325763" y="4284850"/>
            <a:ext cx="5524371" cy="5524371"/>
            <a:chOff x="4325763" y="4284850"/>
            <a:chExt cx="5524371" cy="552437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325763" y="4284850"/>
              <a:ext cx="5524371" cy="5524371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61871" y="8529834"/>
            <a:ext cx="2957939" cy="93561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3405378" y="8180744"/>
            <a:ext cx="1013974" cy="227222"/>
            <a:chOff x="3405378" y="8180744"/>
            <a:chExt cx="1013974" cy="227222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260000">
              <a:off x="3405378" y="8180744"/>
              <a:ext cx="1013974" cy="227222"/>
            </a:xfrm>
            <a:prstGeom prst="rect">
              <a:avLst/>
            </a:prstGeom>
          </p:spPr>
        </p:pic>
      </p:grpSp>
      <p:pic>
        <p:nvPicPr>
          <p:cNvPr id="21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728655" y="6743700"/>
            <a:ext cx="2043745" cy="1039184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800000" y="-247619"/>
            <a:ext cx="19352381" cy="10820845"/>
            <a:chOff x="-800000" y="-247619"/>
            <a:chExt cx="19352381" cy="1082084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00000" y="-247619"/>
              <a:ext cx="19352381" cy="1082084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25787" y="986268"/>
            <a:ext cx="2574517" cy="101061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346888" y="1073867"/>
            <a:ext cx="5524371" cy="5524371"/>
            <a:chOff x="6346888" y="1073867"/>
            <a:chExt cx="5524371" cy="552437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346888" y="1073867"/>
              <a:ext cx="5524371" cy="55243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583718" y="2277815"/>
            <a:ext cx="1013974" cy="227222"/>
            <a:chOff x="11583718" y="2277815"/>
            <a:chExt cx="1013974" cy="22722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20000">
              <a:off x="11583718" y="2277815"/>
              <a:ext cx="1013974" cy="227222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634920" y="1254562"/>
            <a:ext cx="3528767" cy="1370900"/>
          </a:xfrm>
          <a:prstGeom prst="rect">
            <a:avLst/>
          </a:prstGeom>
        </p:spPr>
      </p:pic>
      <p:pic>
        <p:nvPicPr>
          <p:cNvPr id="12" name="Object 1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972154" y="3199440"/>
            <a:ext cx="2169926" cy="1029660"/>
          </a:xfrm>
          <a:prstGeom prst="rect">
            <a:avLst/>
          </a:prstGeom>
        </p:spPr>
      </p:pic>
      <p:grpSp>
        <p:nvGrpSpPr>
          <p:cNvPr id="14" name="그룹 1003">
            <a:extLst>
              <a:ext uri="{FF2B5EF4-FFF2-40B4-BE49-F238E27FC236}">
                <a16:creationId xmlns:a16="http://schemas.microsoft.com/office/drawing/2014/main" id="{2A42CC51-DC72-2695-04B6-6316463B164F}"/>
              </a:ext>
            </a:extLst>
          </p:cNvPr>
          <p:cNvGrpSpPr/>
          <p:nvPr/>
        </p:nvGrpSpPr>
        <p:grpSpPr>
          <a:xfrm>
            <a:off x="4325763" y="4284850"/>
            <a:ext cx="5524371" cy="5524371"/>
            <a:chOff x="4325763" y="4284850"/>
            <a:chExt cx="5524371" cy="5524371"/>
          </a:xfrm>
        </p:grpSpPr>
        <p:pic>
          <p:nvPicPr>
            <p:cNvPr id="15" name="Object 9">
              <a:extLst>
                <a:ext uri="{FF2B5EF4-FFF2-40B4-BE49-F238E27FC236}">
                  <a16:creationId xmlns:a16="http://schemas.microsoft.com/office/drawing/2014/main" id="{755ECD9F-1DB5-AB2E-9243-8D3B8DA0EBC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325763" y="4284850"/>
              <a:ext cx="5524371" cy="5524371"/>
            </a:xfrm>
            <a:prstGeom prst="rect">
              <a:avLst/>
            </a:prstGeom>
          </p:spPr>
        </p:pic>
      </p:grpSp>
      <p:pic>
        <p:nvPicPr>
          <p:cNvPr id="16" name="Object 17">
            <a:extLst>
              <a:ext uri="{FF2B5EF4-FFF2-40B4-BE49-F238E27FC236}">
                <a16:creationId xmlns:a16="http://schemas.microsoft.com/office/drawing/2014/main" id="{27C5572E-0571-682B-A39C-6965EEEBE102}"/>
              </a:ext>
            </a:extLst>
          </p:cNvPr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61871" y="8529834"/>
            <a:ext cx="2957939" cy="935615"/>
          </a:xfrm>
          <a:prstGeom prst="rect">
            <a:avLst/>
          </a:prstGeom>
        </p:spPr>
      </p:pic>
      <p:grpSp>
        <p:nvGrpSpPr>
          <p:cNvPr id="17" name="그룹 1005">
            <a:extLst>
              <a:ext uri="{FF2B5EF4-FFF2-40B4-BE49-F238E27FC236}">
                <a16:creationId xmlns:a16="http://schemas.microsoft.com/office/drawing/2014/main" id="{95AD10DB-2688-277B-DD0B-E525D0FA0C9B}"/>
              </a:ext>
            </a:extLst>
          </p:cNvPr>
          <p:cNvGrpSpPr/>
          <p:nvPr/>
        </p:nvGrpSpPr>
        <p:grpSpPr>
          <a:xfrm>
            <a:off x="3405378" y="8180744"/>
            <a:ext cx="1013974" cy="227222"/>
            <a:chOff x="3405378" y="8180744"/>
            <a:chExt cx="1013974" cy="227222"/>
          </a:xfrm>
        </p:grpSpPr>
        <p:pic>
          <p:nvPicPr>
            <p:cNvPr id="18" name="Object 19">
              <a:extLst>
                <a:ext uri="{FF2B5EF4-FFF2-40B4-BE49-F238E27FC236}">
                  <a16:creationId xmlns:a16="http://schemas.microsoft.com/office/drawing/2014/main" id="{FB6C5D41-0A0D-2093-C1A1-E88A745B83E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260000">
              <a:off x="3405378" y="8180744"/>
              <a:ext cx="1013974" cy="227222"/>
            </a:xfrm>
            <a:prstGeom prst="rect">
              <a:avLst/>
            </a:prstGeom>
          </p:spPr>
        </p:pic>
      </p:grpSp>
      <p:pic>
        <p:nvPicPr>
          <p:cNvPr id="19" name="Object 15">
            <a:extLst>
              <a:ext uri="{FF2B5EF4-FFF2-40B4-BE49-F238E27FC236}">
                <a16:creationId xmlns:a16="http://schemas.microsoft.com/office/drawing/2014/main" id="{8EE0E453-0EC5-22F6-22DA-899545CB9160}"/>
              </a:ext>
            </a:extLst>
          </p:cNvPr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728655" y="6743700"/>
            <a:ext cx="2043745" cy="103918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901347" y="-171429"/>
            <a:ext cx="5586883" cy="10933333"/>
            <a:chOff x="-1901347" y="-171429"/>
            <a:chExt cx="5586883" cy="1093333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901347" y="-171429"/>
              <a:ext cx="5586883" cy="1093333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25787" y="1224545"/>
            <a:ext cx="1395050" cy="103918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286603" y="1948674"/>
            <a:ext cx="3545438" cy="113863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143488" y="4655284"/>
            <a:ext cx="3621761" cy="1138638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149336" y="7269893"/>
            <a:ext cx="3701276" cy="113863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990629" y="1936212"/>
            <a:ext cx="2561514" cy="111742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187431" y="4648941"/>
            <a:ext cx="3656799" cy="1100542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114917" y="7263555"/>
            <a:ext cx="3527971" cy="1129114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800000" y="-247619"/>
            <a:ext cx="19352381" cy="10820845"/>
            <a:chOff x="-800000" y="-247619"/>
            <a:chExt cx="19352381" cy="1082084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00000" y="-247619"/>
              <a:ext cx="19352381" cy="1082084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25787" y="986268"/>
            <a:ext cx="2574517" cy="101061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346888" y="1073867"/>
            <a:ext cx="5524371" cy="5524371"/>
            <a:chOff x="6346888" y="1073867"/>
            <a:chExt cx="5524371" cy="552437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346888" y="1073867"/>
              <a:ext cx="5524371" cy="55243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325763" y="4284850"/>
            <a:ext cx="5524371" cy="5524371"/>
            <a:chOff x="4325763" y="4284850"/>
            <a:chExt cx="5524371" cy="552437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325763" y="4284850"/>
              <a:ext cx="5524371" cy="552437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392454" y="4256099"/>
            <a:ext cx="5524371" cy="5524371"/>
            <a:chOff x="8392454" y="4256099"/>
            <a:chExt cx="5524371" cy="552437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392454" y="4256099"/>
              <a:ext cx="5524371" cy="5524371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972154" y="3199440"/>
            <a:ext cx="2169926" cy="1029660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728655" y="6743700"/>
            <a:ext cx="2043745" cy="1039184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982200" y="6743700"/>
            <a:ext cx="2304250" cy="102013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1583718" y="2277815"/>
            <a:ext cx="1013974" cy="227222"/>
            <a:chOff x="11583718" y="2277815"/>
            <a:chExt cx="1013974" cy="227222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020000">
              <a:off x="11583718" y="2277815"/>
              <a:ext cx="1013974" cy="227222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634920" y="1254562"/>
            <a:ext cx="3528767" cy="137090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3679218" y="8346156"/>
            <a:ext cx="1013974" cy="227222"/>
            <a:chOff x="13679218" y="8346156"/>
            <a:chExt cx="1013974" cy="227222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1380000">
              <a:off x="13679218" y="8346156"/>
              <a:ext cx="1013974" cy="227222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4723444" y="8515462"/>
            <a:ext cx="2005462" cy="1017348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61871" y="8529834"/>
            <a:ext cx="2957939" cy="935615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3405378" y="8180744"/>
            <a:ext cx="1013974" cy="227222"/>
            <a:chOff x="3405378" y="8180744"/>
            <a:chExt cx="1013974" cy="227222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60000">
              <a:off x="3405378" y="8180744"/>
              <a:ext cx="1013974" cy="22722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71584" y="3676190"/>
            <a:ext cx="22521279" cy="6609524"/>
            <a:chOff x="-571584" y="3676190"/>
            <a:chExt cx="22521279" cy="660952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71584" y="3676190"/>
              <a:ext cx="22521279" cy="660952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45275" y="2473050"/>
            <a:ext cx="3348363" cy="139244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137709" y="4975804"/>
            <a:ext cx="4010296" cy="4010296"/>
            <a:chOff x="7137709" y="4975804"/>
            <a:chExt cx="4010296" cy="401029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137709" y="4975804"/>
              <a:ext cx="4010296" cy="401029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1001">
            <a:extLst>
              <a:ext uri="{FF2B5EF4-FFF2-40B4-BE49-F238E27FC236}">
                <a16:creationId xmlns:a16="http://schemas.microsoft.com/office/drawing/2014/main" id="{E6C261C4-649A-E3A5-9307-38BD17F5FB45}"/>
              </a:ext>
            </a:extLst>
          </p:cNvPr>
          <p:cNvGrpSpPr/>
          <p:nvPr/>
        </p:nvGrpSpPr>
        <p:grpSpPr>
          <a:xfrm>
            <a:off x="-800000" y="-952500"/>
            <a:ext cx="19352381" cy="3390476"/>
            <a:chOff x="-800000" y="-247619"/>
            <a:chExt cx="19352381" cy="3390476"/>
          </a:xfrm>
        </p:grpSpPr>
        <p:pic>
          <p:nvPicPr>
            <p:cNvPr id="12" name="Object 2">
              <a:extLst>
                <a:ext uri="{FF2B5EF4-FFF2-40B4-BE49-F238E27FC236}">
                  <a16:creationId xmlns:a16="http://schemas.microsoft.com/office/drawing/2014/main" id="{4FA82E56-3406-AEAC-6146-E5447B150B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00000" y="-247619"/>
              <a:ext cx="19352381" cy="339047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25902" y="723900"/>
            <a:ext cx="2526898" cy="104870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828698" y="3028972"/>
            <a:ext cx="6325702" cy="5238728"/>
            <a:chOff x="11097934" y="2523493"/>
            <a:chExt cx="6325702" cy="523872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097934" y="2523493"/>
              <a:ext cx="6325702" cy="5238728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376385" y="3726973"/>
            <a:ext cx="5514280" cy="430202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360087" y="5228226"/>
            <a:ext cx="860113" cy="840221"/>
            <a:chOff x="9511770" y="4722747"/>
            <a:chExt cx="860113" cy="84022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511770" y="4722747"/>
              <a:ext cx="860113" cy="84022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3F2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079187" y="5521147"/>
            <a:ext cx="7332014" cy="976933"/>
            <a:chOff x="4436236" y="4732551"/>
            <a:chExt cx="10238409" cy="13518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36236" y="4732551"/>
              <a:ext cx="10238409" cy="1351818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352800" y="6515931"/>
            <a:ext cx="5410200" cy="89655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457200" y="-963937"/>
            <a:ext cx="19352381" cy="3390476"/>
            <a:chOff x="-347168" y="-1386334"/>
            <a:chExt cx="19352381" cy="339047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347168" y="-1386334"/>
              <a:ext cx="19352381" cy="3390476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62000" y="723900"/>
            <a:ext cx="5167955" cy="103918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634452" y="6860929"/>
            <a:ext cx="907622" cy="18152"/>
            <a:chOff x="3991501" y="6457225"/>
            <a:chExt cx="907622" cy="1815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5400000">
              <a:off x="3991501" y="6457225"/>
              <a:ext cx="907622" cy="1815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963400" y="6511609"/>
            <a:ext cx="2743200" cy="824672"/>
            <a:chOff x="13058662" y="6084368"/>
            <a:chExt cx="3231965" cy="824672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058662" y="6084368"/>
              <a:ext cx="3231965" cy="824672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545620" y="4961648"/>
            <a:ext cx="1982890" cy="774433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8458732" y="2908276"/>
            <a:ext cx="2135913" cy="2135913"/>
            <a:chOff x="8458732" y="2094415"/>
            <a:chExt cx="2135913" cy="2135913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458732" y="2094415"/>
              <a:ext cx="2135913" cy="2135913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358532" y="9398267"/>
            <a:ext cx="2011461" cy="774433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2271645" y="7344900"/>
            <a:ext cx="2135913" cy="2135913"/>
            <a:chOff x="628694" y="6980919"/>
            <a:chExt cx="2135913" cy="2135913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28694" y="6980919"/>
              <a:ext cx="2135913" cy="2135913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737525" y="9388316"/>
            <a:ext cx="2001937" cy="774433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7650640" y="7334912"/>
            <a:ext cx="2135913" cy="2135913"/>
            <a:chOff x="3377355" y="6931549"/>
            <a:chExt cx="2135913" cy="2135913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377355" y="6931549"/>
              <a:ext cx="2135913" cy="2135913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5029582" y="9390325"/>
            <a:ext cx="1982890" cy="774433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4942692" y="7336921"/>
            <a:ext cx="2135913" cy="2135913"/>
            <a:chOff x="6107864" y="6931549"/>
            <a:chExt cx="2135913" cy="2135913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107864" y="6931549"/>
              <a:ext cx="2135913" cy="2135913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3692070" y="9388315"/>
            <a:ext cx="1966042" cy="774433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3605136" y="7334927"/>
            <a:ext cx="2135913" cy="2135913"/>
            <a:chOff x="11990706" y="6888422"/>
            <a:chExt cx="2135913" cy="2135913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1990706" y="6888422"/>
              <a:ext cx="2135913" cy="2135913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0983458" y="9398267"/>
            <a:ext cx="1956518" cy="774433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0896600" y="7344879"/>
            <a:ext cx="2135913" cy="2135913"/>
            <a:chOff x="15179544" y="6888422"/>
            <a:chExt cx="2135913" cy="2135913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5179544" y="6888422"/>
              <a:ext cx="2135913" cy="2135913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9093550" y="2386413"/>
            <a:ext cx="866276" cy="526263"/>
            <a:chOff x="9122302" y="1333106"/>
            <a:chExt cx="866276" cy="526263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9122302" y="1333106"/>
              <a:ext cx="866276" cy="526263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7 -1.7284E-6 L -1.38889E-7 0.00016 C 0.00486 -0.00185 0.01042 -0.00077 0.01458 -0.00555 C 0.01563 -0.00679 0.01641 -0.0091 0.01771 -0.00926 C 0.02665 -0.01157 0.03576 -0.01157 0.04479 -0.01296 L 0.05625 -0.01481 C 0.08576 -0.0142 0.11528 -0.01481 0.14479 -0.01296 C 0.14627 -0.01296 0.14757 -0.01065 0.14896 -0.00926 C 0.1546 -0.00355 0.14948 -0.00725 0.15521 -0.0037 C 0.15625 -0.00185 0.15721 -1.7284E-6 0.15833 0.00185 C 0.15964 0.00386 0.16128 0.00509 0.1625 0.00741 C 0.16415 0.01065 0.16484 0.01528 0.16667 0.01852 C 0.16771 0.02037 0.16884 0.02192 0.16979 0.02408 C 0.17101 0.02685 0.17179 0.03025 0.17292 0.03334 C 0.17387 0.0358 0.175 0.03827 0.17604 0.04074 C 0.17639 0.04259 0.17665 0.04445 0.17708 0.0463 C 0.17769 0.04877 0.17865 0.05108 0.17917 0.05371 C 0.17969 0.05664 0.17977 0.05988 0.18021 0.06296 C 0.18047 0.06482 0.1809 0.06667 0.18125 0.06852 C 0.18056 0.07963 0.18056 0.0909 0.17917 0.10185 C 0.17882 0.10432 0.17682 0.10509 0.17604 0.10741 C 0.17543 0.10895 0.17578 0.11158 0.175 0.11296 C 0.17248 0.11729 0.16962 0.12084 0.16667 0.12408 C 0.16319 0.12778 0.15955 0.13117 0.15625 0.13519 C 0.15521 0.13642 0.15425 0.13796 0.15313 0.13889 C 0.15139 0.13997 0.14965 0.14013 0.14792 0.14074 C 0.13837 0.15432 0.14714 0.14321 0.1375 0.15185 C 0.13637 0.15278 0.1355 0.15463 0.13438 0.15556 C 0.13264 0.15664 0.1309 0.15679 0.12917 0.15741 C 0.12352 0.16235 0.11944 0.16636 0.1125 0.16852 C 0.11042 0.16914 0.10825 0.16945 0.10625 0.17037 C 0.1013 0.17253 0.09653 0.17531 0.09167 0.17778 L 0.08438 0.18148 C 0.08194 0.18272 0.07934 0.18334 0.07708 0.18519 C 0.07465 0.18704 0.07231 0.18951 0.06979 0.19074 C 0.06701 0.19198 0.06415 0.19151 0.06146 0.19259 C 0.05582 0.1946 0.05035 0.19769 0.04479 0.2 L 0.03542 0.20371 C 0.03394 0.20417 0.01406 0.21343 0.00938 0.21482 C 0.00382 0.21636 -0.00182 0.21636 -0.00729 0.21852 C -0.01042 0.21975 -0.01354 0.22114 -0.01667 0.22222 C -0.01979 0.223 -0.02292 0.2233 -0.02604 0.22408 L -0.04271 0.22778 L -0.05104 0.22963 L -0.05937 0.23148 L -0.14375 0.22963 C -0.14661 0.22948 -0.14939 0.22855 -0.15208 0.22778 C -0.15547 0.22654 -0.15608 0.22438 -0.15937 0.22222 C -0.16076 0.2213 -0.16215 0.22099 -0.16354 0.22037 C -0.16675 0.21651 -0.16719 0.21574 -0.17083 0.21296 C -0.17187 0.21219 -0.17292 0.21173 -0.17396 0.21111 C -0.17517 0.20895 -0.18047 0.20108 -0.18021 0.1963 C -0.17969 0.1855 -0.17856 0.17454 -0.17604 0.16482 C -0.175 0.16034 -0.17179 0.15895 -0.16979 0.15556 C -0.16415 0.14537 -0.17361 0.15093 -0.15937 0.14259 C -0.15729 0.14136 -0.15529 0.13997 -0.15312 0.13889 C -0.14427 0.13411 -0.15434 0.14074 -0.14271 0.13334 C -0.14097 0.1321 -0.13932 0.13071 -0.1375 0.12963 C -0.13038 0.12485 -0.13168 0.12639 -0.12396 0.12222 C -0.11832 0.11898 -0.11649 0.11713 -0.11042 0.11482 C -0.10773 0.11358 -0.09939 0.11173 -0.09687 0.11111 L -0.07812 0.10556 L -0.07187 0.10371 C -0.06979 0.10309 -0.06779 0.10201 -0.06562 0.10185 L -0.04375 0.1 L 0.07083 0.10185 C 0.07222 0.10185 0.07352 0.10309 0.075 0.10371 C 0.077 0.10432 0.07917 0.10463 0.08125 0.10556 C 0.08333 0.10648 0.08542 0.10803 0.0875 0.10926 C 0.09453 0.11343 0.08585 0.10803 0.09583 0.11482 C 0.09679 0.11543 0.09792 0.1159 0.09896 0.11667 C 0.10069 0.11775 0.10234 0.11914 0.10417 0.12037 C 0.13203 0.13843 0.09688 0.11404 0.11354 0.12778 C 0.11693 0.13056 0.12396 0.13519 0.12396 0.13534 C 0.12535 0.13766 0.12656 0.14043 0.12813 0.14259 C 0.13116 0.14676 0.13359 0.14769 0.13646 0.15185 C 0.14167 0.15942 0.13715 0.15587 0.14271 0.15926 C 0.1454 0.16404 0.14609 0.16451 0.14792 0.17037 C 0.15226 0.18411 0.1487 0.17871 0.15417 0.18519 C 0.15608 0.19892 0.1546 0.19013 0.15938 0.21111 L 0.16146 0.22037 C 0.16302 0.23688 0.16424 0.24414 0.16042 0.26482 C 0.15972 0.26821 0.15686 0.26837 0.15521 0.27037 C 0.14661 0.27994 0.15182 0.27685 0.14271 0.27963 L 0.13229 0.28704 C 0.13056 0.28827 0.12882 0.28982 0.12708 0.29074 C 0.12431 0.29198 0.12144 0.29306 0.11875 0.29445 C 0.1138 0.29676 0.10903 0.29954 0.10417 0.30185 L 0.0875 0.30895 C 0.08472 0.3105 0.08186 0.31127 0.07917 0.31296 C 0.07604 0.31482 0.07292 0.31682 0.06979 0.31852 C 0.06701 0.31991 0.06415 0.32053 0.06146 0.32192 C 0.05191 0.32747 0.05382 0.32855 0.04375 0.33334 C 0.0375 0.33611 0.03116 0.33766 0.025 0.34043 C 0.0171 0.34414 0.00721 0.34877 -0.00104 0.35185 C -0.00833 0.35432 -0.00833 0.3534 -0.01667 0.35556 C -0.01884 0.35602 -0.02083 0.35679 -0.02292 0.35741 C -0.02604 0.35772 -0.02917 0.35864 -0.03229 0.35911 L -0.04062 0.36296 C -0.04314 0.36404 -0.04549 0.36574 -0.04792 0.36621 C -0.05069 0.36759 -0.05347 0.36759 -0.05625 0.36852 L -0.06354 0.37037 L -0.18125 0.36852 C -0.18715 0.36821 -0.19236 0.36698 -0.19792 0.36482 C -0.20078 0.36343 -0.20373 0.36327 -0.20625 0.36111 C -0.20764 0.35988 -0.20894 0.35818 -0.21042 0.35741 C -0.21458 0.35479 -0.21892 0.35417 -0.22292 0.35185 L -0.22917 0.34815 C -0.23125 0.34692 -0.23359 0.34614 -0.23542 0.34445 C -0.23646 0.34321 -0.23741 0.34136 -0.23854 0.34043 C -0.24097 0.33904 -0.2434 0.33951 -0.24583 0.33889 C -0.24687 0.33704 -0.24809 0.33534 -0.24896 0.33334 C -0.25052 0.32979 -0.25312 0.32192 -0.25312 0.32238 C -0.25278 0.31543 -0.2533 0.30818 -0.25208 0.30185 C -0.25148 0.29846 -0.24939 0.29676 -0.24792 0.29445 C -0.23403 0.27222 -0.25 0.29784 -0.23854 0.28334 C -0.23741 0.28179 -0.23663 0.27917 -0.23542 0.27778 C -0.23281 0.27423 -0.22986 0.27161 -0.22708 0.26852 C -0.22604 0.26729 -0.22517 0.26559 -0.22396 0.26482 C -0.22266 0.26374 -0.22118 0.26389 -0.21979 0.26296 C -0.21693 0.2608 -0.21424 0.25803 -0.21146 0.25556 C -0.21007 0.25432 -0.20877 0.25278 -0.20729 0.25185 C -0.19835 0.24537 -0.20582 0.25016 -0.19792 0.2463 C -0.19687 0.24568 -0.19592 0.24475 -0.19479 0.24445 C -0.17309 0.23658 -0.19913 0.24722 -0.18229 0.24074 C -0.16988 0.2358 -0.18872 0.24244 -0.17187 0.23704 C -0.17014 0.23642 -0.16849 0.2355 -0.16667 0.23519 C -0.16293 0.23426 -0.15903 0.23411 -0.15521 0.23334 C -0.15312 0.23287 -0.15113 0.23195 -0.14896 0.23148 L -0.13437 0.22778 L -0.12708 0.22593 L -0.11979 0.22408 L -0.09479 0.21852 L -0.08646 0.21667 L -0.06458 0.21111 L -0.05729 0.20926 C -0.05486 0.20864 -0.05252 0.20756 -0.05 0.20741 L -0.02917 0.20556 C 0.0112 0.19522 -0.01953 0.20185 0.06354 0.2 L 0.20208 0.20185 C 0.20833 0.20201 0.20608 0.20417 0.21146 0.20741 C 0.21875 0.21173 0.21432 0.20695 0.21979 0.21111 C 0.22873 0.2179 0.21971 0.21219 0.22708 0.21667 C 0.22813 0.21852 0.22899 0.22053 0.23021 0.22222 C 0.23359 0.22701 0.23698 0.22886 0.23958 0.23519 C 0.24045 0.23735 0.24071 0.24028 0.24167 0.24259 C 0.24783 0.25787 0.2421 0.23889 0.24688 0.25371 C 0.24757 0.25602 0.24835 0.25849 0.24896 0.26111 C 0.24974 0.26466 0.24983 0.26883 0.25104 0.27222 L 0.25313 0.27778 C 0.25582 0.29722 0.25208 0.27423 0.25625 0.29074 C 0.25712 0.29429 0.25764 0.29815 0.25833 0.30185 L 0.25938 0.30741 C 0.25972 0.30895 0.26016 0.31096 0.26042 0.31296 C 0.26111 0.31898 0.26146 0.3233 0.2625 0.32963 C 0.26276 0.33148 0.26328 0.33318 0.26354 0.33472 L 0.26563 0.35 L 0.26771 0.37963 C 0.26806 0.38457 0.26814 0.38904 0.26875 0.39445 C 0.27101 0.41296 0.26979 0.40571 0.27188 0.41667 C 0.27222 0.42099 0.27248 0.42531 0.27292 0.42963 C 0.27352 0.43565 0.27491 0.44229 0.27604 0.44815 C 0.27639 0.45 0.27656 0.45185 0.27708 0.45371 C 0.27804 0.45695 0.27977 0.4625 0.28021 0.46667 C 0.28038 0.46837 0.28021 0.47037 0.28021 0.47222 " pathEditMode="relative" rAng="0" ptsTypes="AAAAAAAAAAAAAAAAAAAAAAAAAAAAAAAAAAAAAAAAAAAAAAAAAAAAAAAAAAAAAAAAAAAAAAAAAAAAAAAAAAAAAAAAAAAAAAAAAAAAAAAAAAAAAAAAAAAAAAAAAAAAAAAAAAAAAAAAAAAAAAAAAAAAAAAAAAAAAAAAAAAAA">
                                      <p:cBhvr>
                                        <p:cTn id="6" dur="2000" fill="hold"/>
                                        <p:tgtEl>
                                          <p:spTgt spid="10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54" y="228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506379" y="1620665"/>
            <a:ext cx="12438095" cy="7558670"/>
            <a:chOff x="9506379" y="1620665"/>
            <a:chExt cx="12438095" cy="755867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9506379" y="1620665"/>
              <a:ext cx="12438095" cy="755867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711055" y="987722"/>
            <a:ext cx="2568740" cy="42719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7264437" y="1040552"/>
            <a:ext cx="232911" cy="265020"/>
            <a:chOff x="17264437" y="1040552"/>
            <a:chExt cx="232911" cy="26502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264437" y="1040552"/>
              <a:ext cx="232911" cy="26502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838714" y="3676219"/>
            <a:ext cx="5007370" cy="350394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3928171" y="5023538"/>
            <a:ext cx="6952381" cy="48161"/>
            <a:chOff x="13928171" y="5023538"/>
            <a:chExt cx="6952381" cy="4816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6200000">
              <a:off x="13928171" y="5023538"/>
              <a:ext cx="6952381" cy="48161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047137" y="5066668"/>
            <a:ext cx="5059821" cy="896583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827586" y="4530006"/>
            <a:ext cx="4230795" cy="63429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28457" y="3676190"/>
            <a:ext cx="22521279" cy="6609524"/>
            <a:chOff x="-528457" y="3676190"/>
            <a:chExt cx="22521279" cy="660952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28457" y="3676190"/>
              <a:ext cx="22521279" cy="660952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47170" y="2474946"/>
            <a:ext cx="3332446" cy="136011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406469" y="4244564"/>
            <a:ext cx="5472776" cy="5472776"/>
            <a:chOff x="6406469" y="4244564"/>
            <a:chExt cx="5472776" cy="547277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406469" y="4244564"/>
              <a:ext cx="5472776" cy="547277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666635" y="5734974"/>
            <a:ext cx="748496" cy="300922"/>
            <a:chOff x="9666635" y="5734974"/>
            <a:chExt cx="748496" cy="30092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666635" y="5734974"/>
              <a:ext cx="748496" cy="30092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576835" y="5556005"/>
            <a:ext cx="273919" cy="278748"/>
            <a:chOff x="9576835" y="5556005"/>
            <a:chExt cx="273919" cy="27874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960000">
              <a:off x="9576835" y="5556005"/>
              <a:ext cx="273919" cy="27874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928686" y="5496940"/>
            <a:ext cx="273919" cy="278748"/>
            <a:chOff x="9928686" y="5496940"/>
            <a:chExt cx="273919" cy="27874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2700000">
              <a:off x="9928686" y="5496940"/>
              <a:ext cx="273919" cy="27874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290427" y="5596979"/>
            <a:ext cx="273919" cy="278748"/>
            <a:chOff x="10290427" y="5596979"/>
            <a:chExt cx="273919" cy="278748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4800000">
              <a:off x="10290427" y="5596979"/>
              <a:ext cx="273919" cy="27874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294512" y="5890130"/>
            <a:ext cx="273919" cy="278748"/>
            <a:chOff x="10294512" y="5890130"/>
            <a:chExt cx="273919" cy="278748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0920000">
              <a:off x="10294512" y="5890130"/>
              <a:ext cx="273919" cy="27874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972354" y="5999280"/>
            <a:ext cx="273919" cy="278748"/>
            <a:chOff x="9972354" y="5999280"/>
            <a:chExt cx="273919" cy="278748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8100000">
              <a:off x="9972354" y="5999280"/>
              <a:ext cx="273919" cy="27874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434915" y="5786852"/>
            <a:ext cx="273919" cy="278748"/>
            <a:chOff x="9434915" y="5786852"/>
            <a:chExt cx="273919" cy="278748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3720000">
              <a:off x="9434915" y="5786852"/>
              <a:ext cx="273919" cy="27874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9642700" y="5973213"/>
            <a:ext cx="273919" cy="278748"/>
            <a:chOff x="9642700" y="5973213"/>
            <a:chExt cx="273919" cy="278748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7680000">
              <a:off x="9642700" y="5973213"/>
              <a:ext cx="273919" cy="27874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2514600" y="3883930"/>
            <a:ext cx="12040848" cy="5983970"/>
            <a:chOff x="3958867" y="4849948"/>
            <a:chExt cx="10367981" cy="4905922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958867" y="4849948"/>
              <a:ext cx="10367981" cy="4905922"/>
            </a:xfrm>
            <a:prstGeom prst="rect">
              <a:avLst/>
            </a:prstGeom>
          </p:spPr>
        </p:pic>
      </p:grpSp>
      <p:grpSp>
        <p:nvGrpSpPr>
          <p:cNvPr id="1001" name="그룹 1001"/>
          <p:cNvGrpSpPr/>
          <p:nvPr/>
        </p:nvGrpSpPr>
        <p:grpSpPr>
          <a:xfrm>
            <a:off x="-800000" y="-952500"/>
            <a:ext cx="19352381" cy="3390476"/>
            <a:chOff x="-800000" y="-247619"/>
            <a:chExt cx="19352381" cy="339047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800000" y="-247619"/>
              <a:ext cx="19352381" cy="339047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25787" y="723900"/>
            <a:ext cx="4067907" cy="103918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86792" y="3086100"/>
            <a:ext cx="13661422" cy="103505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800000" y="-952500"/>
            <a:ext cx="19352381" cy="3390476"/>
            <a:chOff x="-800000" y="-247619"/>
            <a:chExt cx="19352381" cy="339047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00000" y="-247619"/>
              <a:ext cx="19352381" cy="339047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25787" y="723900"/>
            <a:ext cx="4067907" cy="103918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362200" y="2628900"/>
            <a:ext cx="13301521" cy="7235785"/>
            <a:chOff x="2621994" y="3311762"/>
            <a:chExt cx="13041727" cy="655292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621994" y="3311762"/>
              <a:ext cx="13041727" cy="655292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001">
            <a:extLst>
              <a:ext uri="{FF2B5EF4-FFF2-40B4-BE49-F238E27FC236}">
                <a16:creationId xmlns:a16="http://schemas.microsoft.com/office/drawing/2014/main" id="{5CE12150-0E18-AA71-85A0-BFFA1D8D96B3}"/>
              </a:ext>
            </a:extLst>
          </p:cNvPr>
          <p:cNvGrpSpPr/>
          <p:nvPr/>
        </p:nvGrpSpPr>
        <p:grpSpPr>
          <a:xfrm>
            <a:off x="-800000" y="-952500"/>
            <a:ext cx="19352381" cy="3390476"/>
            <a:chOff x="-800000" y="-247619"/>
            <a:chExt cx="19352381" cy="3390476"/>
          </a:xfrm>
        </p:grpSpPr>
        <p:pic>
          <p:nvPicPr>
            <p:cNvPr id="19" name="Object 2">
              <a:extLst>
                <a:ext uri="{FF2B5EF4-FFF2-40B4-BE49-F238E27FC236}">
                  <a16:creationId xmlns:a16="http://schemas.microsoft.com/office/drawing/2014/main" id="{47006ECD-9E40-61F6-2F55-D7C4290CFB5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00000" y="-247619"/>
              <a:ext cx="19352381" cy="339047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38200" y="266608"/>
            <a:ext cx="4588755" cy="103918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799028" y="2552700"/>
            <a:ext cx="13126772" cy="7359251"/>
            <a:chOff x="2799028" y="3378479"/>
            <a:chExt cx="12687658" cy="653347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799028" y="3378479"/>
              <a:ext cx="12687658" cy="6533471"/>
            </a:xfrm>
            <a:prstGeom prst="rect">
              <a:avLst/>
            </a:prstGeom>
          </p:spPr>
        </p:pic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0D5F0367-80F8-6611-8D38-224DB62416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29000" y="4920948"/>
            <a:ext cx="133369" cy="3448531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2709B36C-CD54-892C-3852-F82B5B8B1889}"/>
              </a:ext>
            </a:extLst>
          </p:cNvPr>
          <p:cNvSpPr/>
          <p:nvPr/>
        </p:nvSpPr>
        <p:spPr>
          <a:xfrm>
            <a:off x="2971800" y="3695700"/>
            <a:ext cx="6858000" cy="5715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E176DEAD-D004-4837-F877-720582C72B7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76400" y="3439484"/>
            <a:ext cx="8435359" cy="5258562"/>
          </a:xfrm>
          <a:prstGeom prst="rect">
            <a:avLst/>
          </a:prstGeom>
        </p:spPr>
      </p:pic>
      <p:pic>
        <p:nvPicPr>
          <p:cNvPr id="21" name="Object 29">
            <a:extLst>
              <a:ext uri="{FF2B5EF4-FFF2-40B4-BE49-F238E27FC236}">
                <a16:creationId xmlns:a16="http://schemas.microsoft.com/office/drawing/2014/main" id="{99887B5B-AF06-FC73-30FD-19B0FE72DBA7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152400" y="1331531"/>
            <a:ext cx="4978576" cy="66117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01">
            <a:extLst>
              <a:ext uri="{FF2B5EF4-FFF2-40B4-BE49-F238E27FC236}">
                <a16:creationId xmlns:a16="http://schemas.microsoft.com/office/drawing/2014/main" id="{2F835325-543E-DD67-7D56-120E7063CFEB}"/>
              </a:ext>
            </a:extLst>
          </p:cNvPr>
          <p:cNvGrpSpPr/>
          <p:nvPr/>
        </p:nvGrpSpPr>
        <p:grpSpPr>
          <a:xfrm>
            <a:off x="-800000" y="-952500"/>
            <a:ext cx="19352381" cy="3390476"/>
            <a:chOff x="-800000" y="-247619"/>
            <a:chExt cx="19352381" cy="3390476"/>
          </a:xfrm>
        </p:grpSpPr>
        <p:pic>
          <p:nvPicPr>
            <p:cNvPr id="12" name="Object 2">
              <a:extLst>
                <a:ext uri="{FF2B5EF4-FFF2-40B4-BE49-F238E27FC236}">
                  <a16:creationId xmlns:a16="http://schemas.microsoft.com/office/drawing/2014/main" id="{2809F088-1FE1-4503-1171-9F67933DDD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00000" y="-247619"/>
              <a:ext cx="19352381" cy="339047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876800" y="3314700"/>
            <a:ext cx="8915399" cy="6941575"/>
            <a:chOff x="7085354" y="2769086"/>
            <a:chExt cx="9549411" cy="665978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085354" y="2769086"/>
              <a:ext cx="9549411" cy="665978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97645" y="1305792"/>
            <a:ext cx="4588755" cy="799602"/>
          </a:xfrm>
          <a:prstGeom prst="rect">
            <a:avLst/>
          </a:prstGeom>
        </p:spPr>
      </p:pic>
      <p:pic>
        <p:nvPicPr>
          <p:cNvPr id="13" name="Object 4">
            <a:extLst>
              <a:ext uri="{FF2B5EF4-FFF2-40B4-BE49-F238E27FC236}">
                <a16:creationId xmlns:a16="http://schemas.microsoft.com/office/drawing/2014/main" id="{F0C298B6-D7F2-79A3-2B1A-061E60AFDA25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38200" y="266608"/>
            <a:ext cx="4588755" cy="103918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1001">
            <a:extLst>
              <a:ext uri="{FF2B5EF4-FFF2-40B4-BE49-F238E27FC236}">
                <a16:creationId xmlns:a16="http://schemas.microsoft.com/office/drawing/2014/main" id="{E6C261C4-649A-E3A5-9307-38BD17F5FB45}"/>
              </a:ext>
            </a:extLst>
          </p:cNvPr>
          <p:cNvGrpSpPr/>
          <p:nvPr/>
        </p:nvGrpSpPr>
        <p:grpSpPr>
          <a:xfrm>
            <a:off x="-800000" y="-952500"/>
            <a:ext cx="19352381" cy="3390476"/>
            <a:chOff x="-800000" y="-247619"/>
            <a:chExt cx="19352381" cy="3390476"/>
          </a:xfrm>
        </p:grpSpPr>
        <p:pic>
          <p:nvPicPr>
            <p:cNvPr id="11" name="Object 2">
              <a:extLst>
                <a:ext uri="{FF2B5EF4-FFF2-40B4-BE49-F238E27FC236}">
                  <a16:creationId xmlns:a16="http://schemas.microsoft.com/office/drawing/2014/main" id="{4FA82E56-3406-AEAC-6146-E5447B150B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00000" y="-247619"/>
              <a:ext cx="19352381" cy="339047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 rotWithShape="1">
          <a:blip r:embed="rId4" cstate="print"/>
          <a:srcRect r="48251" b="19341"/>
          <a:stretch/>
        </p:blipFill>
        <p:spPr>
          <a:xfrm>
            <a:off x="825787" y="723900"/>
            <a:ext cx="2374613" cy="83820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495800" y="3142857"/>
            <a:ext cx="9982200" cy="6470787"/>
            <a:chOff x="6402156" y="1231385"/>
            <a:chExt cx="10844220" cy="782294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402156" y="1231385"/>
              <a:ext cx="10844220" cy="782294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42833" y="3676190"/>
            <a:ext cx="22521279" cy="6609524"/>
            <a:chOff x="-542833" y="3676190"/>
            <a:chExt cx="22521279" cy="660952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42833" y="3676190"/>
              <a:ext cx="22521279" cy="660952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45275" y="2473050"/>
            <a:ext cx="3357886" cy="139244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946248" y="4928099"/>
            <a:ext cx="4393218" cy="4393218"/>
            <a:chOff x="6946248" y="4928099"/>
            <a:chExt cx="4393218" cy="439321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946248" y="4928099"/>
              <a:ext cx="4393218" cy="439321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285</TotalTime>
  <Words>563</Words>
  <Application>Microsoft Office PowerPoint</Application>
  <PresentationFormat>사용자 지정</PresentationFormat>
  <Paragraphs>80</Paragraphs>
  <Slides>24</Slides>
  <Notes>24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28" baseType="lpstr">
      <vt:lpstr>맑은 고딕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seoha8952@gmail.com</cp:lastModifiedBy>
  <cp:revision>53</cp:revision>
  <dcterms:created xsi:type="dcterms:W3CDTF">2022-05-20T00:38:30Z</dcterms:created>
  <dcterms:modified xsi:type="dcterms:W3CDTF">2022-05-20T01:46:24Z</dcterms:modified>
</cp:coreProperties>
</file>